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6"/>
    <p:sldId id="257" r:id="rId7"/>
    <p:sldId id="258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1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4">
            <a:extLst>
              <a:ext uri="{FF2B5EF4-FFF2-40B4-BE49-F238E27FC236}">
                <a16:creationId xmlns:a16="http://schemas.microsoft.com/office/drawing/2014/main" id="{C89E079A-13B2-6FE3-B263-1D5B8A4FC71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74634055"/>
              </p:ext>
            </p:extLst>
          </p:nvPr>
        </p:nvGraphicFramePr>
        <p:xfrm>
          <a:off x="514350" y="1402914"/>
          <a:ext cx="5829300" cy="39878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4248">
                  <a:extLst>
                    <a:ext uri="{9D8B030D-6E8A-4147-A177-3AD203B41FA5}">
                      <a16:colId xmlns:a16="http://schemas.microsoft.com/office/drawing/2014/main" val="2628992794"/>
                    </a:ext>
                  </a:extLst>
                </a:gridCol>
                <a:gridCol w="1980366">
                  <a:extLst>
                    <a:ext uri="{9D8B030D-6E8A-4147-A177-3AD203B41FA5}">
                      <a16:colId xmlns:a16="http://schemas.microsoft.com/office/drawing/2014/main" val="4129039231"/>
                    </a:ext>
                  </a:extLst>
                </a:gridCol>
                <a:gridCol w="670769">
                  <a:extLst>
                    <a:ext uri="{9D8B030D-6E8A-4147-A177-3AD203B41FA5}">
                      <a16:colId xmlns:a16="http://schemas.microsoft.com/office/drawing/2014/main" val="427564839"/>
                    </a:ext>
                  </a:extLst>
                </a:gridCol>
                <a:gridCol w="2223917">
                  <a:extLst>
                    <a:ext uri="{9D8B030D-6E8A-4147-A177-3AD203B41FA5}">
                      <a16:colId xmlns:a16="http://schemas.microsoft.com/office/drawing/2014/main" val="1221925341"/>
                    </a:ext>
                  </a:extLst>
                </a:gridCol>
              </a:tblGrid>
              <a:tr h="3469711">
                <a:tc gridSpan="4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583780"/>
                  </a:ext>
                </a:extLst>
              </a:tr>
              <a:tr h="1795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내용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926158"/>
                  </a:ext>
                </a:extLst>
              </a:tr>
              <a:tr h="1795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일시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19854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B0278C7-AB12-B9AE-285A-0A88041BFC30}"/>
              </a:ext>
            </a:extLst>
          </p:cNvPr>
          <p:cNvSpPr txBox="1"/>
          <p:nvPr userDrawn="1"/>
        </p:nvSpPr>
        <p:spPr>
          <a:xfrm>
            <a:off x="514350" y="506627"/>
            <a:ext cx="582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/>
              <a:t>사진 대지</a:t>
            </a: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DD2560F3-D753-1EEA-8C2E-3552ECF140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4837" y="1495425"/>
            <a:ext cx="5648326" cy="33242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0DC4EFB-3DD7-FA35-07D7-29BE5354FB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7325" y="4895750"/>
            <a:ext cx="488632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 dirty="0"/>
              <a:t>내용 입력</a:t>
            </a:r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B85DDF4C-AA77-5672-D898-02BCA94CBF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57325" y="5139166"/>
            <a:ext cx="197167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/>
              <a:t>위치 </a:t>
            </a:r>
            <a:r>
              <a:rPr lang="ko-KR" altLang="en-US" dirty="0"/>
              <a:t>입력</a:t>
            </a:r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15AACA59-04B9-ABBA-F7DE-DB72B1D400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689" y="5139166"/>
            <a:ext cx="197167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 dirty="0"/>
              <a:t>일시 입력</a:t>
            </a:r>
          </a:p>
        </p:txBody>
      </p:sp>
      <p:graphicFrame>
        <p:nvGraphicFramePr>
          <p:cNvPr id="16" name="표 4">
            <a:extLst>
              <a:ext uri="{FF2B5EF4-FFF2-40B4-BE49-F238E27FC236}">
                <a16:creationId xmlns:a16="http://schemas.microsoft.com/office/drawing/2014/main" id="{AFB9D376-70F3-5E9E-708C-C2ECE91241A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5507859"/>
              </p:ext>
            </p:extLst>
          </p:nvPr>
        </p:nvGraphicFramePr>
        <p:xfrm>
          <a:off x="514350" y="5631820"/>
          <a:ext cx="5829300" cy="39878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54248">
                  <a:extLst>
                    <a:ext uri="{9D8B030D-6E8A-4147-A177-3AD203B41FA5}">
                      <a16:colId xmlns:a16="http://schemas.microsoft.com/office/drawing/2014/main" val="2628992794"/>
                    </a:ext>
                  </a:extLst>
                </a:gridCol>
                <a:gridCol w="1980366">
                  <a:extLst>
                    <a:ext uri="{9D8B030D-6E8A-4147-A177-3AD203B41FA5}">
                      <a16:colId xmlns:a16="http://schemas.microsoft.com/office/drawing/2014/main" val="4129039231"/>
                    </a:ext>
                  </a:extLst>
                </a:gridCol>
                <a:gridCol w="670769">
                  <a:extLst>
                    <a:ext uri="{9D8B030D-6E8A-4147-A177-3AD203B41FA5}">
                      <a16:colId xmlns:a16="http://schemas.microsoft.com/office/drawing/2014/main" val="427564839"/>
                    </a:ext>
                  </a:extLst>
                </a:gridCol>
                <a:gridCol w="2223917">
                  <a:extLst>
                    <a:ext uri="{9D8B030D-6E8A-4147-A177-3AD203B41FA5}">
                      <a16:colId xmlns:a16="http://schemas.microsoft.com/office/drawing/2014/main" val="1221925341"/>
                    </a:ext>
                  </a:extLst>
                </a:gridCol>
              </a:tblGrid>
              <a:tr h="3469711">
                <a:tc gridSpan="4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583780"/>
                  </a:ext>
                </a:extLst>
              </a:tr>
              <a:tr h="1795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내용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926158"/>
                  </a:ext>
                </a:extLst>
              </a:tr>
              <a:tr h="1795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일시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198541"/>
                  </a:ext>
                </a:extLst>
              </a:tr>
            </a:tbl>
          </a:graphicData>
        </a:graphic>
      </p:graphicFrame>
      <p:sp>
        <p:nvSpPr>
          <p:cNvPr id="17" name="그림 개체 틀 10">
            <a:extLst>
              <a:ext uri="{FF2B5EF4-FFF2-40B4-BE49-F238E27FC236}">
                <a16:creationId xmlns:a16="http://schemas.microsoft.com/office/drawing/2014/main" id="{FA8532F6-33A7-A921-6DA7-3C8916E6FC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4837" y="5724331"/>
            <a:ext cx="5648326" cy="33242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B2744FEC-10FE-5FCB-0F8B-B25E183FBB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57325" y="9124656"/>
            <a:ext cx="488632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 dirty="0"/>
              <a:t>내용 입력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B3F2B55E-32A9-8754-F04C-2D840F672F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7325" y="9368072"/>
            <a:ext cx="197167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/>
              <a:t>위치 </a:t>
            </a:r>
            <a:r>
              <a:rPr lang="ko-KR" altLang="en-US" dirty="0"/>
              <a:t>입력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A14DE4F3-6D9B-55BB-6619-28DCE64F7AB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42689" y="9368072"/>
            <a:ext cx="1971675" cy="249238"/>
          </a:xfrm>
        </p:spPr>
        <p:txBody>
          <a:bodyPr anchor="ctr">
            <a:normAutofit/>
          </a:bodyPr>
          <a:lstStyle>
            <a:lvl1pPr marL="0" indent="0">
              <a:buNone/>
              <a:defRPr sz="1100"/>
            </a:lvl1pPr>
          </a:lstStyle>
          <a:p>
            <a:pPr lvl="0"/>
            <a:r>
              <a:rPr lang="ko-KR" altLang="en-US" dirty="0"/>
              <a:t>일시 입력</a:t>
            </a:r>
          </a:p>
        </p:txBody>
      </p:sp>
    </p:spTree>
    <p:extLst>
      <p:ext uri="{BB962C8B-B14F-4D97-AF65-F5344CB8AC3E}">
        <p14:creationId xmlns:p14="http://schemas.microsoft.com/office/powerpoint/2010/main" val="366130287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87816-B07D-4024-8587-6DEBC0F06AA2}" type="datetimeFigureOut">
              <a:rPr lang="ko-KR" altLang="en-US" smtClean="0"/>
              <a:t>2022-10-08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E0D3-8172-4EE9-8B35-D89B34F6C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78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업잔사이트.jp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21060" b="21060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상세 내용을 입력해 주세요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위치정보를 입력해 주세요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일시를 입력해 주세요</a:t>
            </a:r>
          </a:p>
        </p:txBody>
      </p:sp>
      <p:pic>
        <p:nvPicPr>
          <p:cNvPr id="6" name="Picture Placeholder 5" descr="파이썬 오류발견.png"/>
          <p:cNvPicPr>
            <a:picLocks noGrp="1" noChangeAspect="1"/>
          </p:cNvPicPr>
          <p:nvPr>
            <p:ph type="pic" idx="14" sz="quarter"/>
          </p:nvPr>
        </p:nvPicPr>
        <p:blipFill>
          <a:blip r:embed="rId3"/>
          <a:srcRect t="18584" b="18584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6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7" sz="quarter"/>
          </p:nvPr>
        </p:nvSpPr>
        <p:spPr/>
        <p:txBody>
          <a:bodyPr/>
          <a:lstStyle/>
          <a:p>
            <a:r>
              <a:t>nan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파이썬_엑셀 SUMIF 흉내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2212" r="2212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pic>
        <p:nvPicPr>
          <p:cNvPr id="6" name="Picture Placeholder 5" descr="파이썬_엑셀 정렬 흉내.png"/>
          <p:cNvPicPr>
            <a:picLocks noGrp="1" noChangeAspect="1"/>
          </p:cNvPicPr>
          <p:nvPr>
            <p:ph type="pic" idx="14" sz="quarter"/>
          </p:nvPr>
        </p:nvPicPr>
        <p:blipFill>
          <a:blip r:embed="rId3"/>
          <a:srcRect l="2212" r="2212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6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7" sz="quarter"/>
          </p:nvPr>
        </p:nvSpPr>
        <p:spPr/>
        <p:txBody>
          <a:bodyPr/>
          <a:lstStyle/>
          <a:p>
            <a:r>
              <a:t>nan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파이썬_엑셀 필터 흉내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2212" r="2212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3" sz="quarter"/>
          </p:nvPr>
        </p:nvSpPr>
        <p:spPr/>
        <p:txBody>
          <a:bodyPr/>
          <a:lstStyle/>
          <a:p>
            <a:r>
              <a:t>nan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idx="14" sz="quarter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idx="15" sz="quarter"/>
          </p:nvPr>
        </p:nvSpPr>
        <p:spPr/>
        <p:txBody>
          <a:bodyPr/>
          <a:lstStyle/>
          <a:p/>
        </p:txBody>
      </p:sp>
      <p:sp>
        <p:nvSpPr>
          <p:cNvPr id="8" name="Text Placeholder 7"/>
          <p:cNvSpPr>
            <a:spLocks noGrp="1"/>
          </p:cNvSpPr>
          <p:nvPr>
            <p:ph type="body" idx="16" sz="quarter"/>
          </p:nvPr>
        </p:nvSpPr>
        <p:spPr/>
        <p:txBody>
          <a:bodyPr/>
          <a:lstStyle/>
          <a:p/>
        </p:txBody>
      </p:sp>
      <p:sp>
        <p:nvSpPr>
          <p:cNvPr id="9" name="Text Placeholder 8"/>
          <p:cNvSpPr>
            <a:spLocks noGrp="1"/>
          </p:cNvSpPr>
          <p:nvPr>
            <p:ph type="body" idx="17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</TotalTime>
  <Words>0</Words>
  <Application>Microsoft Office PowerPoint</Application>
  <PresentationFormat>A4 용지(210x297mm)</PresentationFormat>
  <Paragraphs>0</Paragraphs>
  <Slides>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0</vt:i4>
      </vt:variant>
    </vt:vector>
  </HeadingPairs>
  <TitlesOfParts>
    <vt:vector size="4" baseType="lpstr">
      <vt:lpstr>Arial</vt:lpstr>
      <vt:lpstr>Calibri</vt:lpstr>
      <vt:lpstr>Calibri Light</vt:lpstr>
      <vt:lpstr>Office 테마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잔 마왕</dc:creator>
  <cp:lastModifiedBy>잔 마왕</cp:lastModifiedBy>
  <cp:revision>2</cp:revision>
  <dcterms:created xsi:type="dcterms:W3CDTF">2022-10-08T04:00:01Z</dcterms:created>
  <dcterms:modified xsi:type="dcterms:W3CDTF">2022-10-08T08:07:38Z</dcterms:modified>
</cp:coreProperties>
</file>

<file path=docProps/thumbnail.jpeg>
</file>